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Object Detection for Autonomous Vehicles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Enhancing safety and situational awareness in autonomous driving systems.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88319"/>
            <a:ext cx="57702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425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6153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 pedestrians, vehicles, traffic signs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03776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object classification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0425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Goals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36153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safety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03776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decision-making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6010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517386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Varying lighting and weather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59629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processing constraints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601872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 imbalance and diverse data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55087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Milestone 1: Data Collection &amp;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0542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5379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865971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Roboflow Self-Driving Cars, YOLOv11 format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19819" y="530542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23836" y="5379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Completed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23836" y="5865971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Download and structured dataset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923836" y="6342578"/>
            <a:ext cx="34867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Train-test split performed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81329" y="530542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85346" y="5379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Pending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85346" y="5865971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exploration: class distribution, sample images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385346" y="6689288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Augmentation: flips, rotations, brightness adjustment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2741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Milestone 2: Model Development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7775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0521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Choice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538299"/>
            <a:ext cx="29743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YOLOv11 by Ultralytics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3774" y="297775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97791" y="30521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Reasons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97791" y="3538299"/>
            <a:ext cx="29743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speed and accuracy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897791" y="4014907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Ideal for real-time deployment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709" y="514159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948726" y="52160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Process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948726" y="570214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YAML config defined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948726" y="617874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directories prepared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948726" y="6655356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and tuning upcoming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08660"/>
            <a:ext cx="639734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746290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1970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4566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Average Precision for detection accuracy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244096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34682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IoU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39544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Intersection over Union to evaluate bounding boxes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Frames Per Second, measuring real-time speed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239708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2504" y="6463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2504" y="69500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between accuracy and real-time performance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0816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Milestone 3: Deployment &amp; Real-Time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808464"/>
            <a:ext cx="4154567" cy="216575"/>
          </a:xfrm>
          <a:prstGeom prst="roundRect">
            <a:avLst>
              <a:gd name="adj" fmla="val 420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58309" y="6349960"/>
            <a:ext cx="30060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Conversion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836093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to ONNX or TensorFlow Lite for edge deployment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37798" y="5483423"/>
            <a:ext cx="4154686" cy="216575"/>
          </a:xfrm>
          <a:prstGeom prst="roundRect">
            <a:avLst>
              <a:gd name="adj" fmla="val 420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37798" y="60249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7798" y="6511052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model to real-time camera feed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717405" y="5158502"/>
            <a:ext cx="4154686" cy="216575"/>
          </a:xfrm>
          <a:prstGeom prst="roundRect">
            <a:avLst>
              <a:gd name="adj" fmla="val 420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7405" y="56999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7405" y="6186130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performance in various conditions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717405" y="7009448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Day/night, highway, urban scenarios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1484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Current Progress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6518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43554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Dataset downloaded and split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428589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948726" y="435625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⚠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Missing data analysis, augmentations, training logs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709" y="520660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948726" y="527696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⏳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Next: Visualization, augmentation, training start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612731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48726" y="619767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 deployment pipeline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Q&amp;A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for questions and discussion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Contact Info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Email: Mahmoud.Nasr20@faci.usc.edu.e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GitHub: github.com/MahmoudNasrAly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LinkedIn: linkedin.com/in/MahmoudNasrAly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78173"/>
            <a:ext cx="772167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Summary &amp; Next Steps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515803"/>
            <a:ext cx="3278386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5707261"/>
            <a:ext cx="284523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Complete Data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549628"/>
            <a:ext cx="28452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dataset, inspect class balance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95" y="4515803"/>
            <a:ext cx="3278505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3270" y="5707261"/>
            <a:ext cx="284535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Enhance Augmentation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53270" y="6549628"/>
            <a:ext cx="28453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 model robustness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15803"/>
            <a:ext cx="3278386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1775" y="5707261"/>
            <a:ext cx="284523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 &amp; Validate Model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31775" y="6549628"/>
            <a:ext cx="28452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accuracy and speed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586" y="4515803"/>
            <a:ext cx="3278505" cy="8665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0161" y="5707261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Deploy &amp; Test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10161" y="6193393"/>
            <a:ext cx="28453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Real-world environment evaluation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2025-05-09T18:43:43Z</dcterms:created>
  <dcterms:modified xsi:type="dcterms:W3CDTF">2025-05-09T18:43:43Z</dcterms:modified>
</cp:coreProperties>
</file>